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72" r:id="rId2"/>
    <p:sldId id="257" r:id="rId3"/>
    <p:sldId id="258" r:id="rId4"/>
    <p:sldId id="274" r:id="rId5"/>
    <p:sldId id="259" r:id="rId6"/>
    <p:sldId id="260" r:id="rId7"/>
    <p:sldId id="273" r:id="rId8"/>
    <p:sldId id="267" r:id="rId9"/>
    <p:sldId id="268" r:id="rId10"/>
    <p:sldId id="269" r:id="rId11"/>
    <p:sldId id="270" r:id="rId12"/>
    <p:sldId id="27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7" d="100"/>
          <a:sy n="117" d="100"/>
        </p:scale>
        <p:origin x="22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8C0DD9-82F0-4603-8C81-211D1895275A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D24492-D5D9-4223-B85E-59DBEA23CC0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AE1A5-0D9C-49DE-A3A8-4FE10A3F4A01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F34F-9E67-44D8-9C66-9329EAB827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AE1A5-0D9C-49DE-A3A8-4FE10A3F4A01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F34F-9E67-44D8-9C66-9329EAB827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AE1A5-0D9C-49DE-A3A8-4FE10A3F4A01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F34F-9E67-44D8-9C66-9329EAB827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AE1A5-0D9C-49DE-A3A8-4FE10A3F4A01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F34F-9E67-44D8-9C66-9329EAB827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AE1A5-0D9C-49DE-A3A8-4FE10A3F4A01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5E7BF34F-9E67-44D8-9C66-9329EAB827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AE1A5-0D9C-49DE-A3A8-4FE10A3F4A01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F34F-9E67-44D8-9C66-9329EAB827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AE1A5-0D9C-49DE-A3A8-4FE10A3F4A01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F34F-9E67-44D8-9C66-9329EAB827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AE1A5-0D9C-49DE-A3A8-4FE10A3F4A01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F34F-9E67-44D8-9C66-9329EAB827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AE1A5-0D9C-49DE-A3A8-4FE10A3F4A01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F34F-9E67-44D8-9C66-9329EAB827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AE1A5-0D9C-49DE-A3A8-4FE10A3F4A01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F34F-9E67-44D8-9C66-9329EAB827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AE1A5-0D9C-49DE-A3A8-4FE10A3F4A01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F34F-9E67-44D8-9C66-9329EAB827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A7AE1A5-0D9C-49DE-A3A8-4FE10A3F4A01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E7BF34F-9E67-44D8-9C66-9329EAB8278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dokaball.ru/videouroki-i-trenirovki/1068-razvitie-koordinatsii-i-ee-vliyanie-na-obuchenie-sportivnym-tekhnicheskim-elementam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978986"/>
            <a:ext cx="79208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u="sng" cap="all" dirty="0" smtClean="0">
                <a:latin typeface="Times New Roman" pitchFamily="18" charset="0"/>
                <a:cs typeface="Times New Roman" pitchFamily="18" charset="0"/>
                <a:hlinkClick r:id="rId2"/>
              </a:rPr>
              <a:t>РАЗВИТИЕ КООРДИНАЦИИ И ЕЕ ВЛИЯНИЕ НА ОБУЧЕНИЕ СПОРТИВНЫМ ТЕХНИЧЕСКИМ ЭЛЕМЕНТАМ</a:t>
            </a:r>
            <a:endParaRPr lang="ru-RU" sz="3600" cap="all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Documents and Settings\User\Рабочий стол\28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4963" y="2924944"/>
            <a:ext cx="3739405" cy="3600399"/>
          </a:xfrm>
          <a:prstGeom prst="rect">
            <a:avLst/>
          </a:prstGeom>
          <a:noFill/>
        </p:spPr>
      </p:pic>
      <p:pic>
        <p:nvPicPr>
          <p:cNvPr id="2051" name="Picture 3" descr="C:\Documents and Settings\User\Рабочий стол\ФУТБОЛ ДЮСШ\i.jpg"/>
          <p:cNvPicPr>
            <a:picLocks noChangeAspect="1" noChangeArrowheads="1"/>
          </p:cNvPicPr>
          <p:nvPr/>
        </p:nvPicPr>
        <p:blipFill>
          <a:blip r:embed="rId4">
            <a:grayscl/>
            <a:lum bright="-25000" contrast="13000"/>
          </a:blip>
          <a:srcRect/>
          <a:stretch>
            <a:fillRect/>
          </a:stretch>
        </p:blipFill>
        <p:spPr bwMode="auto">
          <a:xfrm>
            <a:off x="539552" y="4293096"/>
            <a:ext cx="2088232" cy="2047875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sp>
        <p:nvSpPr>
          <p:cNvPr id="6" name="Прямоугольник 5"/>
          <p:cNvSpPr/>
          <p:nvPr/>
        </p:nvSpPr>
        <p:spPr>
          <a:xfrm rot="10800000" flipH="1" flipV="1">
            <a:off x="6084169" y="4567490"/>
            <a:ext cx="30598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Выполнил </a:t>
            </a:r>
            <a:r>
              <a:rPr lang="ru-RU" dirty="0" smtClean="0"/>
              <a:t>: </a:t>
            </a:r>
            <a:r>
              <a:rPr lang="ru-RU" dirty="0" err="1" smtClean="0"/>
              <a:t>В.П.Утенков</a:t>
            </a:r>
            <a:endParaRPr lang="ru-RU" dirty="0" smtClean="0"/>
          </a:p>
          <a:p>
            <a:r>
              <a:rPr lang="ru-RU" dirty="0" smtClean="0"/>
              <a:t>тренер -преподаватель по футболу МБОУ «</a:t>
            </a:r>
            <a:r>
              <a:rPr lang="ru-RU" dirty="0" err="1" smtClean="0"/>
              <a:t>Бичурская</a:t>
            </a:r>
            <a:r>
              <a:rPr lang="ru-RU" smtClean="0"/>
              <a:t> ДЮСШ»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 descr="C:\Documents and Settings\User\Рабочий стол\ФУТБОЛ ДЮСШ\img_user_file_54885dfacfe39_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Координационная лестница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Documents and Settings\User\Рабочий стол\ФУТБОЛ ДЮСШ\World-Sport-30-Foot-Flat-Rung-Agility-Ladder-Breaks-Down-to-Two-15-Foot-Ladders-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07704" y="1340768"/>
            <a:ext cx="5616624" cy="5040560"/>
          </a:xfrm>
          <a:prstGeom prst="rect">
            <a:avLst/>
          </a:prstGeom>
          <a:noFill/>
        </p:spPr>
      </p:pic>
      <p:pic>
        <p:nvPicPr>
          <p:cNvPr id="2050" name="Picture 2" descr="C:\Documents and Settings\User\Рабочий стол\ФУТБОЛ ДЮСШ\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12" y="260648"/>
            <a:ext cx="1080120" cy="1080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70386"/>
          </a:xfrm>
        </p:spPr>
        <p:txBody>
          <a:bodyPr>
            <a:normAutofit/>
          </a:bodyPr>
          <a:lstStyle/>
          <a:p>
            <a:r>
              <a:rPr lang="ru-RU" sz="6000" dirty="0" smtClean="0">
                <a:solidFill>
                  <a:srgbClr val="C00000"/>
                </a:solidFill>
              </a:rPr>
              <a:t>Спасибо за внимание</a:t>
            </a:r>
            <a:endParaRPr lang="ru-RU" sz="6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Documents and Settings\User\Рабочий стол\ФУТБОЛ ДЮСШ\img_user_file_54885dfacfe39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000" y="381000"/>
            <a:ext cx="8384480" cy="609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Documents and Settings\User\Рабочий стол\ФУТБОЛ ДЮСШ\img_user_file_54885dfacfe39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332656"/>
            <a:ext cx="8424936" cy="609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836712"/>
            <a:ext cx="60486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Пространственная ориентация.(12-17 лет)</a:t>
            </a:r>
          </a:p>
          <a:p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6146" name="Picture 2" descr="C:\Documents and Settings\User\Рабочий стол\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8064" y="2996952"/>
            <a:ext cx="3672408" cy="36004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395537" y="5861993"/>
            <a:ext cx="32936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>
                <a:solidFill>
                  <a:prstClr val="black"/>
                </a:solidFill>
              </a:rPr>
              <a:t>Чувство мышц(7-13 лет).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5032802"/>
            <a:ext cx="42393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>
                <a:solidFill>
                  <a:prstClr val="black"/>
                </a:solidFill>
              </a:rPr>
              <a:t>Способность связности(8-13 лет).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51520" y="1646664"/>
            <a:ext cx="29869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>
                <a:solidFill>
                  <a:prstClr val="black"/>
                </a:solidFill>
              </a:rPr>
              <a:t>Быстрота реакции. (7-11 лет)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043608" y="188640"/>
            <a:ext cx="75608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b="1" dirty="0" smtClean="0">
                <a:solidFill>
                  <a:srgbClr val="FF0000"/>
                </a:solidFill>
              </a:rPr>
              <a:t>Координация это-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 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067944" y="1412776"/>
            <a:ext cx="53255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>
                <a:solidFill>
                  <a:prstClr val="black"/>
                </a:solidFill>
              </a:rPr>
              <a:t>Чувство ритма(8-12 лет).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23529" y="3140968"/>
            <a:ext cx="5401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Равновесие (9-14 лет)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Documents and Settings\User\Рабочий стол\ФУТБОЛ ДЮСШ\img_user_file_54885dfacfe39_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Documents and Settings\User\Рабочий стол\ФУТБОЛ ДЮСШ\img_user_file_54885dfacfe39_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544" y="404664"/>
            <a:ext cx="8128000" cy="609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User\Рабочий стол\5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8064" y="2060848"/>
            <a:ext cx="3556000" cy="452650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67544" y="260648"/>
            <a:ext cx="63904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 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620688"/>
            <a:ext cx="62464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Упражнения на координацию бег трусцой. </a:t>
            </a:r>
            <a:endParaRPr lang="ru-RU" sz="32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6146" name="Picture 2" descr="http://spartak.com/thefiles/akademiya/2012/28_02_nabor/1_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520" y="3429000"/>
            <a:ext cx="4392488" cy="309634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79512" y="1772816"/>
            <a:ext cx="47525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Упражнения на координацию с мячом в беге трусцой.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 descr="C:\Documents and Settings\User\Рабочий стол\ФУТБОЛ ДЮСШ\img_user_file_54885dfacfe39_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 descr="C:\Documents and Settings\User\Рабочий стол\ФУТБОЛ ДЮСШ\img_user_file_54885dfacfe39_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200</TotalTime>
  <Words>75</Words>
  <Application>Microsoft Office PowerPoint</Application>
  <PresentationFormat>Экран (4:3)</PresentationFormat>
  <Paragraphs>15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Book Antiqua</vt:lpstr>
      <vt:lpstr>Calibri</vt:lpstr>
      <vt:lpstr>Lucida Sans</vt:lpstr>
      <vt:lpstr>Times New Roman</vt:lpstr>
      <vt:lpstr>Wingdings</vt:lpstr>
      <vt:lpstr>Wingdings 2</vt:lpstr>
      <vt:lpstr>Wingdings 3</vt:lpstr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Координационная лестница</vt:lpstr>
      <vt:lpstr>Спасибо за внимание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</cp:lastModifiedBy>
  <cp:revision>25</cp:revision>
  <dcterms:created xsi:type="dcterms:W3CDTF">2017-04-09T14:01:41Z</dcterms:created>
  <dcterms:modified xsi:type="dcterms:W3CDTF">2018-11-26T04:30:44Z</dcterms:modified>
</cp:coreProperties>
</file>