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2" r:id="rId2"/>
    <p:sldId id="257" r:id="rId3"/>
    <p:sldId id="258" r:id="rId4"/>
    <p:sldId id="274" r:id="rId5"/>
    <p:sldId id="259" r:id="rId6"/>
    <p:sldId id="260" r:id="rId7"/>
    <p:sldId id="273" r:id="rId8"/>
    <p:sldId id="267" r:id="rId9"/>
    <p:sldId id="268" r:id="rId10"/>
    <p:sldId id="269" r:id="rId11"/>
    <p:sldId id="270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2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C0DD9-82F0-4603-8C81-211D1895275A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24492-D5D9-4223-B85E-59DBEA23C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E1A5-0D9C-49DE-A3A8-4FE10A3F4A01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F34F-9E67-44D8-9C66-9329EAB827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E1A5-0D9C-49DE-A3A8-4FE10A3F4A01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F34F-9E67-44D8-9C66-9329EAB82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E1A5-0D9C-49DE-A3A8-4FE10A3F4A01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F34F-9E67-44D8-9C66-9329EAB82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E1A5-0D9C-49DE-A3A8-4FE10A3F4A01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F34F-9E67-44D8-9C66-9329EAB82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E1A5-0D9C-49DE-A3A8-4FE10A3F4A01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E7BF34F-9E67-44D8-9C66-9329EAB82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E1A5-0D9C-49DE-A3A8-4FE10A3F4A01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F34F-9E67-44D8-9C66-9329EAB82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E1A5-0D9C-49DE-A3A8-4FE10A3F4A01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F34F-9E67-44D8-9C66-9329EAB82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E1A5-0D9C-49DE-A3A8-4FE10A3F4A01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F34F-9E67-44D8-9C66-9329EAB82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E1A5-0D9C-49DE-A3A8-4FE10A3F4A01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F34F-9E67-44D8-9C66-9329EAB82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E1A5-0D9C-49DE-A3A8-4FE10A3F4A01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F34F-9E67-44D8-9C66-9329EAB82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E1A5-0D9C-49DE-A3A8-4FE10A3F4A01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F34F-9E67-44D8-9C66-9329EAB82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7AE1A5-0D9C-49DE-A3A8-4FE10A3F4A01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E7BF34F-9E67-44D8-9C66-9329EAB82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okaball.ru/videouroki-i-trenirovki/1068-razvitie-koordinatsii-i-ee-vliyanie-na-obuchenie-sportivnym-tekhnicheskim-elementa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78986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cap="all" dirty="0" smtClean="0">
                <a:latin typeface="Times New Roman" pitchFamily="18" charset="0"/>
                <a:cs typeface="Times New Roman" pitchFamily="18" charset="0"/>
                <a:hlinkClick r:id="rId2"/>
              </a:rPr>
              <a:t>РАЗВИТИЕ КООРДИНАЦИИ И ЕЕ ВЛИЯНИЕ НА ОБУЧЕНИЕ СПОРТИВНЫМ ТЕХНИЧЕСКИМ ЭЛЕМЕНТАМ</a:t>
            </a:r>
            <a:endParaRPr lang="ru-RU" sz="3600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4963" y="2924944"/>
            <a:ext cx="3739405" cy="3600399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ФУТБОЛ ДЮСШ\i.jpg"/>
          <p:cNvPicPr>
            <a:picLocks noChangeAspect="1" noChangeArrowheads="1"/>
          </p:cNvPicPr>
          <p:nvPr/>
        </p:nvPicPr>
        <p:blipFill>
          <a:blip r:embed="rId4">
            <a:grayscl/>
            <a:lum bright="-25000" contrast="13000"/>
          </a:blip>
          <a:srcRect/>
          <a:stretch>
            <a:fillRect/>
          </a:stretch>
        </p:blipFill>
        <p:spPr bwMode="auto">
          <a:xfrm>
            <a:off x="539552" y="4293096"/>
            <a:ext cx="2088232" cy="2047875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 rot="10800000" flipH="1" flipV="1">
            <a:off x="6084169" y="4567490"/>
            <a:ext cx="3059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Выполнил </a:t>
            </a:r>
            <a:r>
              <a:rPr lang="ru-RU" dirty="0" smtClean="0"/>
              <a:t>: </a:t>
            </a:r>
            <a:r>
              <a:rPr lang="ru-RU" dirty="0" err="1" smtClean="0"/>
              <a:t>В.П.Утенков</a:t>
            </a:r>
            <a:endParaRPr lang="ru-RU" dirty="0" smtClean="0"/>
          </a:p>
          <a:p>
            <a:r>
              <a:rPr lang="ru-RU" dirty="0" smtClean="0"/>
              <a:t>тренер -преподаватель по футболу МБОУ «</a:t>
            </a:r>
            <a:r>
              <a:rPr lang="ru-RU" dirty="0" err="1" smtClean="0"/>
              <a:t>Бичурская</a:t>
            </a:r>
            <a:r>
              <a:rPr lang="ru-RU" smtClean="0"/>
              <a:t> ДЮСШ»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Documents and Settings\User\Рабочий стол\ФУТБОЛ ДЮСШ\img_user_file_54885dfacfe39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Координационная лестница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ФУТБОЛ ДЮСШ\World-Sport-30-Foot-Flat-Rung-Agility-Ladder-Breaks-Down-to-Two-15-Foot-Ladders-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7704" y="1340768"/>
            <a:ext cx="5616624" cy="5040560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ФУТБОЛ ДЮСШ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60648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Спасибо за внимание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ФУТБОЛ ДЮСШ\img_user_file_54885dfacfe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38448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Рабочий стол\ФУТБОЛ ДЮСШ\img_user_file_54885dfacfe39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32656"/>
            <a:ext cx="8424936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836712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Пространственная ориентация.(12-17 лет)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Documents and Settings\User\Рабочий стол\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2996952"/>
            <a:ext cx="3672408" cy="36004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5537" y="5861993"/>
            <a:ext cx="3293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Чувство мышц(7-13 лет).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5032802"/>
            <a:ext cx="4239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Способность связности(8-13 лет).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646664"/>
            <a:ext cx="2986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Быстрота реакции. (7-11 лет)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188640"/>
            <a:ext cx="75608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</a:rPr>
              <a:t>Координация это-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67944" y="1412776"/>
            <a:ext cx="5325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Чувство ритма(8-12 лет).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9" y="3140968"/>
            <a:ext cx="540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Равновесие (9-14 лет)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User\Рабочий стол\ФУТБОЛ ДЮСШ\img_user_file_54885dfacfe39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User\Рабочий стол\ФУТБОЛ ДЮСШ\img_user_file_54885dfacfe39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04664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2060848"/>
            <a:ext cx="3556000" cy="45265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6390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20688"/>
            <a:ext cx="6246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Упражнения на координацию бег трусцой. 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 descr="http://spartak.com/thefiles/akademiya/2012/28_02_nabor/1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3429000"/>
            <a:ext cx="4392488" cy="30963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1772816"/>
            <a:ext cx="475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Упражнения на координацию с мячом в беге трусцой.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Documents and Settings\User\Рабочий стол\ФУТБОЛ ДЮСШ\img_user_file_54885dfacfe39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Documents and Settings\User\Рабочий стол\ФУТБОЛ ДЮСШ\img_user_file_54885dfacfe39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</TotalTime>
  <Words>75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Координационная лестница</vt:lpstr>
      <vt:lpstr>Спасибо за внимание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25</cp:revision>
  <dcterms:created xsi:type="dcterms:W3CDTF">2017-04-09T14:01:41Z</dcterms:created>
  <dcterms:modified xsi:type="dcterms:W3CDTF">2018-11-26T04:30:44Z</dcterms:modified>
</cp:coreProperties>
</file>